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81" r:id="rId3"/>
    <p:sldId id="273" r:id="rId4"/>
    <p:sldId id="258" r:id="rId5"/>
    <p:sldId id="277" r:id="rId6"/>
    <p:sldId id="275" r:id="rId7"/>
    <p:sldId id="278" r:id="rId8"/>
    <p:sldId id="282" r:id="rId9"/>
    <p:sldId id="279" r:id="rId10"/>
    <p:sldId id="28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E211B5-B0F2-4FEC-8BF7-072E80BEF347}" v="1" dt="2025-03-27T12:22:15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2" autoAdjust="0"/>
    <p:restoredTop sz="84867" autoAdjust="0"/>
  </p:normalViewPr>
  <p:slideViewPr>
    <p:cSldViewPr snapToGrid="0">
      <p:cViewPr>
        <p:scale>
          <a:sx n="43" d="100"/>
          <a:sy n="43" d="100"/>
        </p:scale>
        <p:origin x="2597" y="1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 Mocanu Jensen" userId="5081ab6c5697827c" providerId="LiveId" clId="{DBE211B5-B0F2-4FEC-8BF7-072E80BEF347}"/>
    <pc:docChg chg="undo custSel addSld delSld modSld">
      <pc:chgData name="Stefan Mocanu Jensen" userId="5081ab6c5697827c" providerId="LiveId" clId="{DBE211B5-B0F2-4FEC-8BF7-072E80BEF347}" dt="2025-03-27T12:43:25.791" v="226" actId="1076"/>
      <pc:docMkLst>
        <pc:docMk/>
      </pc:docMkLst>
      <pc:sldChg chg="del">
        <pc:chgData name="Stefan Mocanu Jensen" userId="5081ab6c5697827c" providerId="LiveId" clId="{DBE211B5-B0F2-4FEC-8BF7-072E80BEF347}" dt="2025-03-20T17:32:27.351" v="1" actId="2696"/>
        <pc:sldMkLst>
          <pc:docMk/>
          <pc:sldMk cId="1997443950" sldId="276"/>
        </pc:sldMkLst>
      </pc:sldChg>
      <pc:sldChg chg="modSp mod">
        <pc:chgData name="Stefan Mocanu Jensen" userId="5081ab6c5697827c" providerId="LiveId" clId="{DBE211B5-B0F2-4FEC-8BF7-072E80BEF347}" dt="2025-03-20T17:39:19.400" v="5" actId="20577"/>
        <pc:sldMkLst>
          <pc:docMk/>
          <pc:sldMk cId="1320825887" sldId="279"/>
        </pc:sldMkLst>
        <pc:spChg chg="mod">
          <ac:chgData name="Stefan Mocanu Jensen" userId="5081ab6c5697827c" providerId="LiveId" clId="{DBE211B5-B0F2-4FEC-8BF7-072E80BEF347}" dt="2025-03-20T17:39:19.400" v="5" actId="20577"/>
          <ac:spMkLst>
            <pc:docMk/>
            <pc:sldMk cId="1320825887" sldId="279"/>
            <ac:spMk id="3" creationId="{31EEDA4F-95AD-BADF-608D-BB7A56983D50}"/>
          </ac:spMkLst>
        </pc:spChg>
      </pc:sldChg>
      <pc:sldChg chg="modSp mod">
        <pc:chgData name="Stefan Mocanu Jensen" userId="5081ab6c5697827c" providerId="LiveId" clId="{DBE211B5-B0F2-4FEC-8BF7-072E80BEF347}" dt="2025-03-20T17:17:46.545" v="0" actId="20577"/>
        <pc:sldMkLst>
          <pc:docMk/>
          <pc:sldMk cId="4100876828" sldId="281"/>
        </pc:sldMkLst>
        <pc:spChg chg="mod">
          <ac:chgData name="Stefan Mocanu Jensen" userId="5081ab6c5697827c" providerId="LiveId" clId="{DBE211B5-B0F2-4FEC-8BF7-072E80BEF347}" dt="2025-03-20T17:17:46.545" v="0" actId="20577"/>
          <ac:spMkLst>
            <pc:docMk/>
            <pc:sldMk cId="4100876828" sldId="281"/>
            <ac:spMk id="6" creationId="{A74341A3-7EC9-7E56-8BB5-00AF1820C169}"/>
          </ac:spMkLst>
        </pc:spChg>
      </pc:sldChg>
      <pc:sldChg chg="new del">
        <pc:chgData name="Stefan Mocanu Jensen" userId="5081ab6c5697827c" providerId="LiveId" clId="{DBE211B5-B0F2-4FEC-8BF7-072E80BEF347}" dt="2025-03-27T12:21:47.918" v="7" actId="2696"/>
        <pc:sldMkLst>
          <pc:docMk/>
          <pc:sldMk cId="2326163028" sldId="282"/>
        </pc:sldMkLst>
      </pc:sldChg>
      <pc:sldChg chg="addSp delSp modSp add mod">
        <pc:chgData name="Stefan Mocanu Jensen" userId="5081ab6c5697827c" providerId="LiveId" clId="{DBE211B5-B0F2-4FEC-8BF7-072E80BEF347}" dt="2025-03-27T12:43:25.791" v="226" actId="1076"/>
        <pc:sldMkLst>
          <pc:docMk/>
          <pc:sldMk cId="3875697866" sldId="282"/>
        </pc:sldMkLst>
        <pc:spChg chg="mod">
          <ac:chgData name="Stefan Mocanu Jensen" userId="5081ab6c5697827c" providerId="LiveId" clId="{DBE211B5-B0F2-4FEC-8BF7-072E80BEF347}" dt="2025-03-27T12:35:37.504" v="207" actId="20577"/>
          <ac:spMkLst>
            <pc:docMk/>
            <pc:sldMk cId="3875697866" sldId="282"/>
            <ac:spMk id="3" creationId="{32EA1275-BE18-7B59-56A3-89863BA4AD78}"/>
          </ac:spMkLst>
        </pc:spChg>
        <pc:picChg chg="del">
          <ac:chgData name="Stefan Mocanu Jensen" userId="5081ab6c5697827c" providerId="LiveId" clId="{DBE211B5-B0F2-4FEC-8BF7-072E80BEF347}" dt="2025-03-27T12:40:14.487" v="208" actId="478"/>
          <ac:picMkLst>
            <pc:docMk/>
            <pc:sldMk cId="3875697866" sldId="282"/>
            <ac:picMk id="5" creationId="{32A45502-FBC7-552B-4901-8E075E9FDB10}"/>
          </ac:picMkLst>
        </pc:picChg>
        <pc:picChg chg="add del mod ord">
          <ac:chgData name="Stefan Mocanu Jensen" userId="5081ab6c5697827c" providerId="LiveId" clId="{DBE211B5-B0F2-4FEC-8BF7-072E80BEF347}" dt="2025-03-27T12:41:09.443" v="218" actId="478"/>
          <ac:picMkLst>
            <pc:docMk/>
            <pc:sldMk cId="3875697866" sldId="282"/>
            <ac:picMk id="7" creationId="{A6F28761-0A99-E094-C92E-906420949550}"/>
          </ac:picMkLst>
        </pc:picChg>
        <pc:picChg chg="add mod ord">
          <ac:chgData name="Stefan Mocanu Jensen" userId="5081ab6c5697827c" providerId="LiveId" clId="{DBE211B5-B0F2-4FEC-8BF7-072E80BEF347}" dt="2025-03-27T12:43:25.791" v="226" actId="1076"/>
          <ac:picMkLst>
            <pc:docMk/>
            <pc:sldMk cId="3875697866" sldId="282"/>
            <ac:picMk id="9" creationId="{7DB09115-1539-6A40-9CDF-EEC0F7480A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676A7-6F7C-4F3D-9CF5-BB1F5A4AB692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B15B8-6DF3-43C4-9273-03CF02EA1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06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Billede: https://en.wikipedia.org/wiki/Christ_Pantocrator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A2712-89F8-4D9E-8F70-8FD543910FBC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393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B15B8-6DF3-43C4-9273-03CF02EA180B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6478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A2712-89F8-4D9E-8F70-8FD543910FBC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6341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B15B8-6DF3-43C4-9273-03CF02EA180B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932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A2712-89F8-4D9E-8F70-8FD543910FB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6626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47131-CCAC-5C16-96D2-389BFCD66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31F9F52-75EA-58A0-390A-728720453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94DA6C5-23A4-D337-5630-77443FEFE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200" dirty="0"/>
              <a:t>f.eks. Zak 12:10</a:t>
            </a:r>
          </a:p>
          <a:p>
            <a:pPr marL="0" indent="0">
              <a:buNone/>
            </a:pPr>
            <a:r>
              <a:rPr lang="da-DK" sz="1200" dirty="0"/>
              <a:t>	4) Paralleller f.eks. 2 Mos. 24:18 og 2 Mos. 32.</a:t>
            </a:r>
          </a:p>
          <a:p>
            <a:pPr marL="0" indent="0">
              <a:buNone/>
            </a:pPr>
            <a:r>
              <a:rPr lang="da-DK" sz="1200" dirty="0"/>
              <a:t>	5) </a:t>
            </a:r>
            <a:r>
              <a:rPr lang="da-DK" sz="1200" dirty="0" err="1"/>
              <a:t>Kristiphanier</a:t>
            </a:r>
            <a:r>
              <a:rPr lang="da-DK" sz="1200" dirty="0"/>
              <a:t>, 1 Mos. 16.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da-DK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Nå du levede ikke for 2000 år siden?? Lol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Måske for bredt?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Her under kunne man først begynde at læse det hele for at få en sammenhæng.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Hvis man ikke kan eller har lyst til det, kan man også gå på jagt på f.eks.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Titler. F.eks. Jesus græsk form for Josva som betyder ”Herren er frelse”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18, 31 </a:t>
            </a:r>
            <a:r>
              <a:rPr lang="da-DK" sz="1200" dirty="0" err="1"/>
              <a:t>Numeri</a:t>
            </a:r>
            <a:r>
              <a:rPr lang="da-DK" sz="1200" dirty="0"/>
              <a:t> 22, Jos 5, Dommer 6, 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Herrens Engel </a:t>
            </a:r>
            <a:r>
              <a:rPr lang="da-DK" sz="1200" dirty="0" err="1"/>
              <a:t>fremtæder</a:t>
            </a:r>
            <a:r>
              <a:rPr lang="da-DK" sz="1200" dirty="0"/>
              <a:t> </a:t>
            </a:r>
            <a:r>
              <a:rPr lang="da-DK" sz="1200" dirty="0" err="1"/>
              <a:t>ca</a:t>
            </a:r>
            <a:r>
              <a:rPr lang="da-DK" sz="1200" dirty="0"/>
              <a:t> 70 gange og er kaldt Gud og har </a:t>
            </a:r>
            <a:r>
              <a:rPr lang="da-DK" sz="1200" dirty="0" err="1"/>
              <a:t>divine</a:t>
            </a:r>
            <a:r>
              <a:rPr lang="da-DK" sz="1200" dirty="0"/>
              <a:t> </a:t>
            </a:r>
            <a:r>
              <a:rPr lang="da-DK" sz="1200" dirty="0" err="1"/>
              <a:t>attributer</a:t>
            </a:r>
            <a:r>
              <a:rPr lang="da-DK" sz="1200" dirty="0"/>
              <a:t> og taler som Gud.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Gud besøger </a:t>
            </a:r>
            <a:r>
              <a:rPr lang="da-DK" sz="1200" dirty="0" err="1"/>
              <a:t>Abramham</a:t>
            </a:r>
            <a:r>
              <a:rPr lang="da-DK" sz="1200" dirty="0"/>
              <a:t> 1 Mos 12,7 + 17:1-22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Gud taler med </a:t>
            </a:r>
            <a:r>
              <a:rPr lang="da-DK" sz="1200" dirty="0" err="1"/>
              <a:t>Abramham</a:t>
            </a:r>
            <a:r>
              <a:rPr lang="da-DK" sz="1200" dirty="0"/>
              <a:t> 1 Mos 13;14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Gud besøger </a:t>
            </a:r>
            <a:r>
              <a:rPr lang="da-DK" sz="1200" dirty="0" err="1"/>
              <a:t>Abragn</a:t>
            </a:r>
            <a:r>
              <a:rPr lang="da-DK" sz="1200" dirty="0"/>
              <a:t> 1 Mos 18:22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da-DK" sz="12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B1FA0EB-58BA-22A6-9B61-B101A0A131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A2712-89F8-4D9E-8F70-8FD543910FB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8963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7C755-D91B-7608-F64C-335698982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C80D551-2EDB-4B35-EF4C-6329338D0A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A1ED0D9-80D2-9620-C389-F0FFA2D135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200" dirty="0"/>
              <a:t>f.eks. Zak 12:10</a:t>
            </a:r>
          </a:p>
          <a:p>
            <a:pPr marL="0" indent="0">
              <a:buNone/>
            </a:pPr>
            <a:r>
              <a:rPr lang="da-DK" sz="1200" dirty="0"/>
              <a:t>	4) Paralleller f.eks. 2 Mos. 24:18 og 2 Mos. 32.</a:t>
            </a:r>
          </a:p>
          <a:p>
            <a:pPr marL="0" indent="0">
              <a:buNone/>
            </a:pPr>
            <a:r>
              <a:rPr lang="da-DK" sz="1200" dirty="0"/>
              <a:t>	5) </a:t>
            </a:r>
            <a:r>
              <a:rPr lang="da-DK" sz="1200" dirty="0" err="1"/>
              <a:t>Kristiphanier</a:t>
            </a:r>
            <a:r>
              <a:rPr lang="da-DK" sz="1200" dirty="0"/>
              <a:t>, 1 Mos. 16.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da-DK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Nå du levede ikke for 2000 år siden?? Lol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Måske for bredt?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Her under kunne man først begynde at læse det hele for at få en sammenhæng.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Hvis man ikke kan eller har lyst til det, kan man også gå på jagt på f.eks.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Titler. F.eks. Jesus græsk form for Josva som betyder ”Herren er frelse”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18, 31 </a:t>
            </a:r>
            <a:r>
              <a:rPr lang="da-DK" sz="1200" dirty="0" err="1"/>
              <a:t>Numeri</a:t>
            </a:r>
            <a:r>
              <a:rPr lang="da-DK" sz="1200" dirty="0"/>
              <a:t> 22, Jos 5, Dommer 6, 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Herrens Engel </a:t>
            </a:r>
            <a:r>
              <a:rPr lang="da-DK" sz="1200" dirty="0" err="1"/>
              <a:t>fremtæder</a:t>
            </a:r>
            <a:r>
              <a:rPr lang="da-DK" sz="1200" dirty="0"/>
              <a:t> </a:t>
            </a:r>
            <a:r>
              <a:rPr lang="da-DK" sz="1200" dirty="0" err="1"/>
              <a:t>ca</a:t>
            </a:r>
            <a:r>
              <a:rPr lang="da-DK" sz="1200" dirty="0"/>
              <a:t> 70 gange og er kaldt Gud og har </a:t>
            </a:r>
            <a:r>
              <a:rPr lang="da-DK" sz="1200" dirty="0" err="1"/>
              <a:t>divine</a:t>
            </a:r>
            <a:r>
              <a:rPr lang="da-DK" sz="1200" dirty="0"/>
              <a:t> </a:t>
            </a:r>
            <a:r>
              <a:rPr lang="da-DK" sz="1200" dirty="0" err="1"/>
              <a:t>attributer</a:t>
            </a:r>
            <a:r>
              <a:rPr lang="da-DK" sz="1200" dirty="0"/>
              <a:t> og taler som Gud.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Gud besøger </a:t>
            </a:r>
            <a:r>
              <a:rPr lang="da-DK" sz="1200" dirty="0" err="1"/>
              <a:t>Abramham</a:t>
            </a:r>
            <a:r>
              <a:rPr lang="da-DK" sz="1200" dirty="0"/>
              <a:t> 1 Mos 12,7 + 17:1-22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Gud taler med </a:t>
            </a:r>
            <a:r>
              <a:rPr lang="da-DK" sz="1200" dirty="0" err="1"/>
              <a:t>Abramham</a:t>
            </a:r>
            <a:r>
              <a:rPr lang="da-DK" sz="1200" dirty="0"/>
              <a:t> 1 Mos 13;14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Gud besøger </a:t>
            </a:r>
            <a:r>
              <a:rPr lang="da-DK" sz="1200" dirty="0" err="1"/>
              <a:t>Abragn</a:t>
            </a:r>
            <a:r>
              <a:rPr lang="da-DK" sz="1200" dirty="0"/>
              <a:t> 1 Mos 18:22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da-DK" sz="12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5B373A0-A0E6-6035-8E60-E42DD6A40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A2712-89F8-4D9E-8F70-8FD543910FB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8367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695A9-21BA-FB6A-E228-4FB62864D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0C158C0-FE09-69F6-7C8E-2A70A2751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0FFB7E5-ECBA-8094-AE0F-48A9259EB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200" dirty="0"/>
              <a:t>f.eks. Zak 12:10</a:t>
            </a:r>
          </a:p>
          <a:p>
            <a:pPr marL="0" indent="0">
              <a:buNone/>
            </a:pPr>
            <a:r>
              <a:rPr lang="da-DK" sz="1200" dirty="0"/>
              <a:t>	4) Paralleller f.eks. 2 Mos. 24:18 og 2 Mos. 32.</a:t>
            </a:r>
          </a:p>
          <a:p>
            <a:pPr marL="0" indent="0">
              <a:buNone/>
            </a:pPr>
            <a:r>
              <a:rPr lang="da-DK" sz="1200" dirty="0"/>
              <a:t>	5) </a:t>
            </a:r>
            <a:r>
              <a:rPr lang="da-DK" sz="1200" dirty="0" err="1"/>
              <a:t>Kristiphanier</a:t>
            </a:r>
            <a:r>
              <a:rPr lang="da-DK" sz="1200" dirty="0"/>
              <a:t>, 1 Mos. 16.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da-DK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Nå du levede ikke for 2000 år siden?? Lol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Måske for bredt?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Her under kunne man først begynde at læse det hele for at få en sammenhæng.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Hvis man ikke kan eller har lyst til det, kan man også gå på jagt på f.eks.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Titler. F.eks. Jesus græsk form for Josva som betyder ”Herren er frelse”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1200" dirty="0"/>
              <a:t>18, 31 </a:t>
            </a:r>
            <a:r>
              <a:rPr lang="da-DK" sz="1200" dirty="0" err="1"/>
              <a:t>Numeri</a:t>
            </a:r>
            <a:r>
              <a:rPr lang="da-DK" sz="1200" dirty="0"/>
              <a:t> 22, Jos 5, Dommer 6, 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Herrens Engel </a:t>
            </a:r>
            <a:r>
              <a:rPr lang="da-DK" sz="1200" dirty="0" err="1"/>
              <a:t>fremtæder</a:t>
            </a:r>
            <a:r>
              <a:rPr lang="da-DK" sz="1200" dirty="0"/>
              <a:t> </a:t>
            </a:r>
            <a:r>
              <a:rPr lang="da-DK" sz="1200" dirty="0" err="1"/>
              <a:t>ca</a:t>
            </a:r>
            <a:r>
              <a:rPr lang="da-DK" sz="1200" dirty="0"/>
              <a:t> 70 gange og er kaldt Gud og har </a:t>
            </a:r>
            <a:r>
              <a:rPr lang="da-DK" sz="1200" dirty="0" err="1"/>
              <a:t>divine</a:t>
            </a:r>
            <a:r>
              <a:rPr lang="da-DK" sz="1200" dirty="0"/>
              <a:t> </a:t>
            </a:r>
            <a:r>
              <a:rPr lang="da-DK" sz="1200" dirty="0" err="1"/>
              <a:t>attributer</a:t>
            </a:r>
            <a:r>
              <a:rPr lang="da-DK" sz="1200" dirty="0"/>
              <a:t> og taler som Gud.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Gud besøger </a:t>
            </a:r>
            <a:r>
              <a:rPr lang="da-DK" sz="1200" dirty="0" err="1"/>
              <a:t>Abramham</a:t>
            </a:r>
            <a:r>
              <a:rPr lang="da-DK" sz="1200" dirty="0"/>
              <a:t> 1 Mos 12,7 + 17:1-22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Gud taler med </a:t>
            </a:r>
            <a:r>
              <a:rPr lang="da-DK" sz="1200" dirty="0" err="1"/>
              <a:t>Abramham</a:t>
            </a:r>
            <a:r>
              <a:rPr lang="da-DK" sz="1200" dirty="0"/>
              <a:t> 1 Mos 13;14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Gud besøger </a:t>
            </a:r>
            <a:r>
              <a:rPr lang="da-DK" sz="1200" dirty="0" err="1"/>
              <a:t>Abragn</a:t>
            </a:r>
            <a:r>
              <a:rPr lang="da-DK" sz="1200" dirty="0"/>
              <a:t> 1 Mos 18:22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da-DK" sz="12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1E09753-81B9-0D56-F8CF-C8186058E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A2712-89F8-4D9E-8F70-8FD543910FBC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6038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B15B8-6DF3-43C4-9273-03CF02EA180B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568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3901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545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0151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7566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5512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02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149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223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891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117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786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692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872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556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620A441-DE45-4AD4-BFA8-1580ECEF17A1}" type="datetimeFigureOut">
              <a:rPr lang="da-DK" smtClean="0"/>
              <a:t>27-03-2025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260B5D02-E2E2-40E7-A9F5-409432045C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1565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D5D131-2853-53E7-4011-A672A94B3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2666265"/>
            <a:ext cx="8144134" cy="1373070"/>
          </a:xfrm>
        </p:spPr>
        <p:txBody>
          <a:bodyPr/>
          <a:lstStyle/>
          <a:p>
            <a:r>
              <a:rPr lang="da-DK" dirty="0"/>
              <a:t>Er Jesus i GT?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40B8507-2F58-11E3-827F-E327DC62E6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4A85829-9C97-1A6F-7C4E-7F3D1B78F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095" y="437611"/>
            <a:ext cx="5223061" cy="59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097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54047A07-72EC-41BC-A55F-C264F639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Books on a briefcase">
            <a:extLst>
              <a:ext uri="{FF2B5EF4-FFF2-40B4-BE49-F238E27FC236}">
                <a16:creationId xmlns:a16="http://schemas.microsoft.com/office/drawing/2014/main" id="{1CDBF50A-1D5A-41A4-3B13-385CE4E1A6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11352" b="857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10BA63-792D-BD1B-EE0B-555ECA1D7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551353"/>
          </a:xfrm>
        </p:spPr>
        <p:txBody>
          <a:bodyPr>
            <a:normAutofit/>
          </a:bodyPr>
          <a:lstStyle/>
          <a:p>
            <a:r>
              <a:rPr lang="da-DK" dirty="0"/>
              <a:t>Case studies!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19B6078-FC6D-D9C1-EA22-0D775C4BA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4239447"/>
            <a:ext cx="10572000" cy="134989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da-DK" sz="4400" dirty="0"/>
              <a:t>Salme </a:t>
            </a:r>
            <a:r>
              <a:rPr lang="da-DK" sz="4400" b="1" dirty="0"/>
              <a:t>22</a:t>
            </a:r>
            <a:r>
              <a:rPr lang="da-DK" sz="4400" dirty="0"/>
              <a:t>.</a:t>
            </a:r>
          </a:p>
          <a:p>
            <a:pPr>
              <a:lnSpc>
                <a:spcPct val="90000"/>
              </a:lnSpc>
            </a:pPr>
            <a:r>
              <a:rPr lang="da-DK" sz="4400" dirty="0"/>
              <a:t>4 Mos 24.3-9, </a:t>
            </a:r>
            <a:r>
              <a:rPr lang="da-DK" sz="4400" b="1" dirty="0"/>
              <a:t>15-24</a:t>
            </a:r>
          </a:p>
          <a:p>
            <a:pPr>
              <a:lnSpc>
                <a:spcPct val="90000"/>
              </a:lnSpc>
            </a:pPr>
            <a:r>
              <a:rPr lang="da-DK" sz="4400" dirty="0" err="1"/>
              <a:t>Ordspr</a:t>
            </a:r>
            <a:r>
              <a:rPr lang="da-DK" sz="4400" dirty="0"/>
              <a:t> 30.2-</a:t>
            </a:r>
            <a:r>
              <a:rPr lang="da-DK" sz="4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5804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470825-F572-262D-4942-BD2B484A08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9" b="14639"/>
          <a:stretch/>
        </p:blipFill>
        <p:spPr>
          <a:xfrm>
            <a:off x="11149" y="-22306"/>
            <a:ext cx="1220315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DCB648-5207-43C1-A5E9-AA0E6F6D2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9" y="0"/>
            <a:ext cx="12192001" cy="6880304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5C834E9A-5D73-4D16-A65C-0638CA2E7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5094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B33682-1A0F-3174-63DF-5A922DFC0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4902200"/>
            <a:ext cx="10572000" cy="6948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4000" dirty="0" err="1"/>
              <a:t>Outline</a:t>
            </a:r>
            <a:endParaRPr lang="da-DK" sz="4000" dirty="0"/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FD17B621-4E45-FBD8-7CEA-9FB47A659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594110"/>
            <a:ext cx="10572000" cy="434974"/>
          </a:xfrm>
        </p:spPr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74341A3-7EC9-7E56-8BB5-00AF1820C169}"/>
              </a:ext>
            </a:extLst>
          </p:cNvPr>
          <p:cNvSpPr txBox="1"/>
          <p:nvPr/>
        </p:nvSpPr>
        <p:spPr>
          <a:xfrm>
            <a:off x="4258418" y="1107994"/>
            <a:ext cx="793358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"/>
                <a:ea typeface="Tahoma" panose="020B0604030504040204" pitchFamily="34" charset="0"/>
                <a:cs typeface="Tahoma" panose="020B0604030504040204" pitchFamily="34" charset="0"/>
              </a:rPr>
              <a:t>Hvem er Jesus?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"/>
                <a:ea typeface="Tahoma" panose="020B0604030504040204" pitchFamily="34" charset="0"/>
                <a:cs typeface="Tahoma" panose="020B0604030504040204" pitchFamily="34" charset="0"/>
              </a:rPr>
              <a:t>Hvorfor, skal vi se Jesus i GT?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"/>
                <a:ea typeface="Tahoma" panose="020B0604030504040204" pitchFamily="34" charset="0"/>
                <a:cs typeface="Tahoma" panose="020B0604030504040204" pitchFamily="34" charset="0"/>
              </a:rPr>
              <a:t>TaNaKH</a:t>
            </a:r>
            <a:endParaRPr lang="da-D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 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"/>
                <a:ea typeface="Tahoma" panose="020B0604030504040204" pitchFamily="34" charset="0"/>
                <a:cs typeface="Tahoma" panose="020B0604030504040204" pitchFamily="34" charset="0"/>
              </a:rPr>
              <a:t>men hvordan finder jeg ham så?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"/>
                <a:ea typeface="Tahoma" panose="020B0604030504040204" pitchFamily="34" charset="0"/>
                <a:cs typeface="Tahoma" panose="020B0604030504040204" pitchFamily="34" charset="0"/>
              </a:rPr>
              <a:t>Profetier om Jesus.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"/>
                <a:ea typeface="Tahoma" panose="020B0604030504040204" pitchFamily="34" charset="0"/>
                <a:cs typeface="Tahoma" panose="020B0604030504040204" pitchFamily="34" charset="0"/>
              </a:rPr>
              <a:t>Kristiphanier</a:t>
            </a:r>
            <a: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"/>
                <a:ea typeface="Tahoma" panose="020B0604030504040204" pitchFamily="34" charset="0"/>
                <a:cs typeface="Tahoma" panose="020B0604030504040204" pitchFamily="34" charset="0"/>
              </a:rPr>
              <a:t>Casestudies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"/>
                <a:ea typeface="Tahoma" panose="020B0604030504040204" pitchFamily="34" charset="0"/>
                <a:cs typeface="Tahoma" panose="020B0604030504040204" pitchFamily="34" charset="0"/>
              </a:rPr>
              <a:t>Handout til fordybelse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 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87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E4C16-31D5-611E-CD3C-54FA7C3EC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407200"/>
            <a:ext cx="10572000" cy="991198"/>
          </a:xfrm>
        </p:spPr>
        <p:txBody>
          <a:bodyPr/>
          <a:lstStyle/>
          <a:p>
            <a:r>
              <a:rPr lang="da-DK" dirty="0"/>
              <a:t>Hvem er Jesus?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AEF1AB-931B-52B7-D7F1-3B4AFC722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1420762"/>
            <a:ext cx="10572000" cy="3507854"/>
          </a:xfrm>
        </p:spPr>
        <p:txBody>
          <a:bodyPr>
            <a:normAutofit lnSpcReduction="10000"/>
          </a:bodyPr>
          <a:lstStyle/>
          <a:p>
            <a:r>
              <a:rPr lang="da-DK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menneske?</a:t>
            </a:r>
          </a:p>
          <a:p>
            <a:r>
              <a:rPr lang="da-DK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morallærer?</a:t>
            </a:r>
          </a:p>
          <a:p>
            <a:r>
              <a:rPr lang="da-DK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Gud? Guds søn? Herre? </a:t>
            </a:r>
          </a:p>
          <a:p>
            <a:r>
              <a:rPr lang="da-D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Frelser? Kristus? Messias?</a:t>
            </a:r>
          </a:p>
          <a:p>
            <a:r>
              <a:rPr lang="da-DK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Fisk</a:t>
            </a:r>
            <a:r>
              <a:rPr lang="da-D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pic>
        <p:nvPicPr>
          <p:cNvPr id="1029" name="Picture 5" descr="Ichthys - Wikipedia">
            <a:extLst>
              <a:ext uri="{FF2B5EF4-FFF2-40B4-BE49-F238E27FC236}">
                <a16:creationId xmlns:a16="http://schemas.microsoft.com/office/drawing/2014/main" id="{17C92FF5-4351-DAAE-7EBC-9420D6495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43960"/>
            <a:ext cx="5615026" cy="277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A1A0EFB-F7D5-8DD8-7857-A2E05B7860E9}"/>
              </a:ext>
            </a:extLst>
          </p:cNvPr>
          <p:cNvSpPr txBox="1"/>
          <p:nvPr/>
        </p:nvSpPr>
        <p:spPr>
          <a:xfrm>
            <a:off x="2624329" y="4729244"/>
            <a:ext cx="109130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ΙΧΘΥΣ</a:t>
            </a:r>
          </a:p>
          <a:p>
            <a:r>
              <a:rPr lang="da-DK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Ιησους</a:t>
            </a:r>
            <a:r>
              <a:rPr lang="da-DK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Χριστος</a:t>
            </a:r>
            <a:r>
              <a:rPr lang="da-DK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Θεο</a:t>
            </a:r>
            <a:r>
              <a:rPr lang="el-G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</a:t>
            </a:r>
            <a:r>
              <a:rPr lang="da-DK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Υἱος</a:t>
            </a:r>
            <a:r>
              <a:rPr lang="da-DK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Σωτηρ</a:t>
            </a:r>
            <a:endParaRPr lang="da-DK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Kristus Guds Søn Frelser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E543238-24AE-06BE-3CEA-711011F98E46}"/>
              </a:ext>
            </a:extLst>
          </p:cNvPr>
          <p:cNvSpPr txBox="1"/>
          <p:nvPr/>
        </p:nvSpPr>
        <p:spPr>
          <a:xfrm>
            <a:off x="2016639" y="4082913"/>
            <a:ext cx="6353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el-G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ΙΧΘΥΣ</a:t>
            </a:r>
            <a:endParaRPr lang="da-DK" sz="3600" b="1" i="1" dirty="0"/>
          </a:p>
        </p:txBody>
      </p:sp>
    </p:spTree>
    <p:extLst>
      <p:ext uri="{BB962C8B-B14F-4D97-AF65-F5344CB8AC3E}">
        <p14:creationId xmlns:p14="http://schemas.microsoft.com/office/powerpoint/2010/main" val="305076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B40E15-5438-B7F9-B9EE-43C636FD3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21" y="1142179"/>
            <a:ext cx="10572000" cy="50469"/>
          </a:xfrm>
        </p:spPr>
        <p:txBody>
          <a:bodyPr/>
          <a:lstStyle/>
          <a:p>
            <a:r>
              <a:rPr lang="da-DK" b="1" dirty="0">
                <a:solidFill>
                  <a:schemeClr val="bg1"/>
                </a:solidFill>
                <a:highlight>
                  <a:srgbClr val="FFFF00"/>
                </a:highlight>
              </a:rPr>
              <a:t>Hvorfor, skal vi se Jesus i GT?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37412E9-C846-D8C8-CB84-518D1EAF6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353" y="1331559"/>
            <a:ext cx="2589737" cy="434974"/>
          </a:xfrm>
        </p:spPr>
        <p:txBody>
          <a:bodyPr>
            <a:noAutofit/>
          </a:bodyPr>
          <a:lstStyle/>
          <a:p>
            <a:r>
              <a:rPr lang="da-DK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Luk. 24:13-27</a:t>
            </a:r>
          </a:p>
          <a:p>
            <a:r>
              <a:rPr lang="da-DK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V27: Og </a:t>
            </a:r>
            <a:r>
              <a:rPr lang="da-DK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</a:t>
            </a:r>
            <a:r>
              <a:rPr lang="da-DK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begyndte med </a:t>
            </a:r>
            <a:r>
              <a:rPr lang="da-DK" sz="28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Moses</a:t>
            </a:r>
            <a:r>
              <a:rPr lang="da-DK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og </a:t>
            </a:r>
            <a:r>
              <a:rPr lang="da-DK" sz="28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 profeterne</a:t>
            </a:r>
            <a:r>
              <a:rPr lang="da-DK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og udlagde for dem, hvad der stod om </a:t>
            </a:r>
            <a:r>
              <a:rPr lang="da-DK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</a:t>
            </a:r>
            <a:r>
              <a:rPr lang="da-DK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da-DK" sz="28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 Skrifterne</a:t>
            </a:r>
            <a:r>
              <a:rPr lang="da-DK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da-DK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Billede 3" descr="Et billede, der indeholder kort&#10;&#10;Automatisk genereret beskrivelse">
            <a:extLst>
              <a:ext uri="{FF2B5EF4-FFF2-40B4-BE49-F238E27FC236}">
                <a16:creationId xmlns:a16="http://schemas.microsoft.com/office/drawing/2014/main" id="{0881682D-4482-8FEB-4BC5-7FF5C58FF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090" y="1348649"/>
            <a:ext cx="9346381" cy="5256976"/>
          </a:xfrm>
          <a:prstGeom prst="rect">
            <a:avLst/>
          </a:prstGeom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4AF126F7-78B0-92DD-8C32-B1237CC3C562}"/>
              </a:ext>
            </a:extLst>
          </p:cNvPr>
          <p:cNvCxnSpPr>
            <a:cxnSpLocks/>
          </p:cNvCxnSpPr>
          <p:nvPr/>
        </p:nvCxnSpPr>
        <p:spPr>
          <a:xfrm flipH="1" flipV="1">
            <a:off x="7405141" y="5231566"/>
            <a:ext cx="1980000" cy="504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76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8" name="AutoShape 2" descr="Artistic representation of musical memoirs">
            <a:extLst>
              <a:ext uri="{FF2B5EF4-FFF2-40B4-BE49-F238E27FC236}">
                <a16:creationId xmlns:a16="http://schemas.microsoft.com/office/drawing/2014/main" id="{B191208A-0A9D-66CE-A4D5-995B5C2AA4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052" name="Picture 4" descr="Ingen tilgængelig beskrivelse.">
            <a:extLst>
              <a:ext uri="{FF2B5EF4-FFF2-40B4-BE49-F238E27FC236}">
                <a16:creationId xmlns:a16="http://schemas.microsoft.com/office/drawing/2014/main" id="{5BC36E08-1470-AA82-3C15-D6478E366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9312" r="7390" b="31852"/>
          <a:stretch/>
        </p:blipFill>
        <p:spPr bwMode="auto">
          <a:xfrm>
            <a:off x="4914627" y="-2"/>
            <a:ext cx="72773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489A36C-3379-6284-D32C-3BB359C18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099" y="2070271"/>
            <a:ext cx="4787901" cy="3022257"/>
          </a:xfrm>
          <a:effectLst/>
        </p:spPr>
        <p:txBody>
          <a:bodyPr anchor="b">
            <a:normAutofit fontScale="90000"/>
          </a:bodyPr>
          <a:lstStyle/>
          <a:p>
            <a:pPr algn="ctr"/>
            <a:r>
              <a:rPr lang="da-DK" sz="7200" dirty="0" err="1">
                <a:solidFill>
                  <a:schemeClr val="tx1"/>
                </a:solidFill>
              </a:rPr>
              <a:t>TaNaKH</a:t>
            </a:r>
            <a:r>
              <a:rPr lang="da-DK" sz="7200" dirty="0">
                <a:solidFill>
                  <a:schemeClr val="tx1"/>
                </a:solidFill>
              </a:rPr>
              <a:t>. Toraen, </a:t>
            </a:r>
            <a:r>
              <a:rPr lang="da-DK" sz="7200" dirty="0" err="1">
                <a:solidFill>
                  <a:schemeClr val="tx1"/>
                </a:solidFill>
              </a:rPr>
              <a:t>Nevi'im</a:t>
            </a:r>
            <a:r>
              <a:rPr lang="da-DK" sz="7200" dirty="0">
                <a:solidFill>
                  <a:schemeClr val="tx1"/>
                </a:solidFill>
              </a:rPr>
              <a:t> og </a:t>
            </a:r>
            <a:r>
              <a:rPr lang="da-DK" sz="7200" dirty="0" err="1">
                <a:solidFill>
                  <a:schemeClr val="tx1"/>
                </a:solidFill>
              </a:rPr>
              <a:t>Ketuvim</a:t>
            </a:r>
            <a:r>
              <a:rPr lang="da-DK" sz="7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065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lking Back And Forth GIFs | Tenor">
            <a:extLst>
              <a:ext uri="{FF2B5EF4-FFF2-40B4-BE49-F238E27FC236}">
                <a16:creationId xmlns:a16="http://schemas.microsoft.com/office/drawing/2014/main" id="{0C1970DC-5B73-8D36-1AA1-E400573D7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954" y="2016135"/>
            <a:ext cx="4194052" cy="312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C18FD1A-2869-C28D-3E07-464DE491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753228"/>
            <a:ext cx="10571998" cy="970450"/>
          </a:xfrm>
        </p:spPr>
        <p:txBody>
          <a:bodyPr/>
          <a:lstStyle/>
          <a:p>
            <a:r>
              <a:rPr lang="da-DK" dirty="0">
                <a:effectLst/>
              </a:rPr>
              <a:t>Javel GT handler om Kristus, men hvordan finder jeg ham så?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08B1BBA-DAA4-B124-E1DD-D6CA8855D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06" y="2016135"/>
            <a:ext cx="9613861" cy="4088637"/>
          </a:xfrm>
        </p:spPr>
        <p:txBody>
          <a:bodyPr>
            <a:normAutofit/>
          </a:bodyPr>
          <a:lstStyle/>
          <a:p>
            <a:r>
              <a:rPr lang="da-DK" sz="3200" dirty="0"/>
              <a:t>Hvordan kan man finde Jesus?</a:t>
            </a:r>
          </a:p>
          <a:p>
            <a:pPr marL="0" indent="0">
              <a:buNone/>
            </a:pPr>
            <a:r>
              <a:rPr lang="da-DK" sz="3200" dirty="0"/>
              <a:t>	1) Læs NT. </a:t>
            </a:r>
          </a:p>
          <a:p>
            <a:pPr marL="0" indent="0">
              <a:buNone/>
            </a:pPr>
            <a:r>
              <a:rPr lang="da-DK" sz="3200" dirty="0"/>
              <a:t>	2) Læs GT.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534FF63-5C33-72BF-3931-3B51F6A8F035}"/>
              </a:ext>
            </a:extLst>
          </p:cNvPr>
          <p:cNvSpPr/>
          <p:nvPr/>
        </p:nvSpPr>
        <p:spPr>
          <a:xfrm>
            <a:off x="6958633" y="1875208"/>
            <a:ext cx="4814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GT.            NT.</a:t>
            </a:r>
            <a:endParaRPr lang="da-DK" sz="5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25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598B3-DFA9-7F3D-5D9E-C13B6B3A2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485900B-F8C4-7C8A-E34A-F2D2C2406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Walking Back And Forth GIFs | Tenor">
            <a:extLst>
              <a:ext uri="{FF2B5EF4-FFF2-40B4-BE49-F238E27FC236}">
                <a16:creationId xmlns:a16="http://schemas.microsoft.com/office/drawing/2014/main" id="{B3964240-1506-D565-5B88-7F410830C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68" y="2133701"/>
            <a:ext cx="4194052" cy="312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869150-6C6E-32E9-F8BE-07DCAD52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44" y="265000"/>
            <a:ext cx="10571998" cy="970450"/>
          </a:xfrm>
        </p:spPr>
        <p:txBody>
          <a:bodyPr/>
          <a:lstStyle/>
          <a:p>
            <a:r>
              <a:rPr lang="da-DK" sz="4000" dirty="0"/>
              <a:t>Hvordan kan man finde Jesus?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1B614FA-0647-C8C8-762F-47C2110E5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44" y="2133701"/>
            <a:ext cx="6728762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200" b="1" dirty="0"/>
              <a:t>Profetier</a:t>
            </a:r>
            <a:r>
              <a:rPr lang="da-DK" sz="3200" dirty="0"/>
              <a:t> om Jesus.</a:t>
            </a:r>
          </a:p>
          <a:p>
            <a:pPr marL="0" indent="0">
              <a:buNone/>
            </a:pPr>
            <a:r>
              <a:rPr lang="da-DK" sz="3200" dirty="0"/>
              <a:t>Matt 1.21-23</a:t>
            </a:r>
          </a:p>
          <a:p>
            <a:pPr marL="0" indent="0">
              <a:buNone/>
            </a:pPr>
            <a:r>
              <a:rPr lang="da-DK" sz="3200" dirty="0"/>
              <a:t>						-&gt;  Es 7,14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9C47A71-1F14-79CA-78E5-7584067D0A24}"/>
              </a:ext>
            </a:extLst>
          </p:cNvPr>
          <p:cNvSpPr/>
          <p:nvPr/>
        </p:nvSpPr>
        <p:spPr>
          <a:xfrm>
            <a:off x="6958633" y="1875208"/>
            <a:ext cx="4814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GT.            NT.</a:t>
            </a:r>
            <a:endParaRPr lang="da-DK" sz="5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056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DDDDE-7188-8355-D6A9-BC3B43D36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7DB09115-1539-6A40-9CDF-EEC0F7480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6755" y="-6851014"/>
            <a:ext cx="12928755" cy="20560027"/>
          </a:xfrm>
          <a:prstGeom prst="rect">
            <a:avLst/>
          </a:prstGeom>
        </p:spPr>
      </p:pic>
      <p:pic>
        <p:nvPicPr>
          <p:cNvPr id="1026" name="Picture 2" descr="Walking Back And Forth GIFs | Tenor">
            <a:extLst>
              <a:ext uri="{FF2B5EF4-FFF2-40B4-BE49-F238E27FC236}">
                <a16:creationId xmlns:a16="http://schemas.microsoft.com/office/drawing/2014/main" id="{F3E71BB2-5E07-3AA9-6E84-3AF9C7165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68" y="2133701"/>
            <a:ext cx="4194052" cy="312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F327C4-28F7-2596-6E91-19BA3988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44" y="265000"/>
            <a:ext cx="10571998" cy="970450"/>
          </a:xfrm>
        </p:spPr>
        <p:txBody>
          <a:bodyPr/>
          <a:lstStyle/>
          <a:p>
            <a:r>
              <a:rPr lang="da-DK" sz="4000" dirty="0"/>
              <a:t>Hvordan kan man finde Jesus?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2EA1275-BE18-7B59-56A3-89863BA4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44" y="2133701"/>
            <a:ext cx="6728762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200" dirty="0"/>
              <a:t>Jesus siger selv: Joh 1.18</a:t>
            </a:r>
          </a:p>
          <a:p>
            <a:pPr marL="0" indent="0">
              <a:buNone/>
            </a:pPr>
            <a:r>
              <a:rPr lang="da-DK" sz="3200" dirty="0"/>
              <a:t>Ingen har nogensinde set Gud; den enbårne Gud, som er i Faderens skød, han har åbenbaret ham.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C29D9DF-796E-AFDF-5EDA-973C04CC8470}"/>
              </a:ext>
            </a:extLst>
          </p:cNvPr>
          <p:cNvSpPr/>
          <p:nvPr/>
        </p:nvSpPr>
        <p:spPr>
          <a:xfrm>
            <a:off x="6958633" y="1875208"/>
            <a:ext cx="4814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GT.            NT.</a:t>
            </a:r>
            <a:endParaRPr lang="da-DK" sz="5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569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CDEC4-3D24-3AF4-D7A4-804BD2589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EA73EAD-9D18-B5C2-68F6-848D0C602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527" y="-3714087"/>
            <a:ext cx="12384527" cy="17948525"/>
          </a:xfrm>
          <a:prstGeom prst="rect">
            <a:avLst/>
          </a:prstGeom>
        </p:spPr>
      </p:pic>
      <p:pic>
        <p:nvPicPr>
          <p:cNvPr id="1026" name="Picture 2" descr="Walking Back And Forth GIFs | Tenor">
            <a:extLst>
              <a:ext uri="{FF2B5EF4-FFF2-40B4-BE49-F238E27FC236}">
                <a16:creationId xmlns:a16="http://schemas.microsoft.com/office/drawing/2014/main" id="{E516D9EC-4FEA-3BBA-D11B-BDDF94681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68" y="2133701"/>
            <a:ext cx="4194052" cy="312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AFBC57-BF54-F158-A57D-D365A435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44" y="265000"/>
            <a:ext cx="10571998" cy="970450"/>
          </a:xfrm>
        </p:spPr>
        <p:txBody>
          <a:bodyPr/>
          <a:lstStyle/>
          <a:p>
            <a:r>
              <a:rPr lang="da-DK" sz="4000" dirty="0"/>
              <a:t>Hvordan kan man finde Jesus?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1EEDA4F-95AD-BADF-608D-BB7A56983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44" y="2133701"/>
            <a:ext cx="6728762" cy="35993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3200" b="1" dirty="0" err="1"/>
              <a:t>Kristiphanier</a:t>
            </a:r>
            <a:r>
              <a:rPr lang="da-DK" sz="3200" b="1" dirty="0"/>
              <a:t> </a:t>
            </a:r>
          </a:p>
          <a:p>
            <a:pPr marL="0" indent="0">
              <a:buNone/>
            </a:pPr>
            <a:r>
              <a:rPr lang="da-DK" sz="3200" b="1" dirty="0"/>
              <a:t>1 Mos 32.23-33</a:t>
            </a:r>
          </a:p>
          <a:p>
            <a:pPr marL="0" indent="0">
              <a:buNone/>
            </a:pPr>
            <a:endParaRPr lang="da-DK" sz="3200" b="1" dirty="0"/>
          </a:p>
          <a:p>
            <a:pPr marL="0" indent="0">
              <a:buNone/>
            </a:pPr>
            <a:r>
              <a:rPr lang="da-DK" sz="3200" b="1" dirty="0"/>
              <a:t>”Herrens engel”</a:t>
            </a:r>
          </a:p>
          <a:p>
            <a:pPr marL="0" indent="0">
              <a:buNone/>
            </a:pPr>
            <a:r>
              <a:rPr lang="pt-BR" sz="3200" dirty="0"/>
              <a:t>1 Mos 16:7–13; 21:17; 22:11–18; 24:7, 40; 31:11–13; 48:16; 2 Mos 3:2–10; </a:t>
            </a:r>
            <a:r>
              <a:rPr lang="pt-BR" sz="3200" b="1"/>
              <a:t>Dom 2,1-6; </a:t>
            </a:r>
            <a:r>
              <a:rPr lang="pt-BR" sz="3200" b="1" dirty="0"/>
              <a:t>6,12–14; </a:t>
            </a:r>
            <a:r>
              <a:rPr lang="pt-BR" sz="3200" dirty="0"/>
              <a:t>13:21, 22.</a:t>
            </a:r>
            <a:endParaRPr lang="da-DK" sz="3200" b="1" dirty="0"/>
          </a:p>
          <a:p>
            <a:pPr marL="0" indent="0">
              <a:buNone/>
            </a:pPr>
            <a:endParaRPr lang="da-DK" sz="3200" b="1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C3E5980-52D9-C3BD-E193-A04E6AD6E755}"/>
              </a:ext>
            </a:extLst>
          </p:cNvPr>
          <p:cNvSpPr/>
          <p:nvPr/>
        </p:nvSpPr>
        <p:spPr>
          <a:xfrm>
            <a:off x="6958633" y="1875208"/>
            <a:ext cx="4814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GT.            NT.</a:t>
            </a:r>
            <a:endParaRPr lang="da-DK" sz="5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082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ærd at citere">
  <a:themeElements>
    <a:clrScheme name="Værd at citer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Værd at citer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ærd at citer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TM03457503[[fn=Værd at citere]]</Template>
  <TotalTime>372</TotalTime>
  <Words>768</Words>
  <Application>Microsoft Office PowerPoint</Application>
  <PresentationFormat>Widescreen</PresentationFormat>
  <Paragraphs>107</Paragraphs>
  <Slides>10</Slides>
  <Notes>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6" baseType="lpstr">
      <vt:lpstr>Aptos</vt:lpstr>
      <vt:lpstr>Arial</vt:lpstr>
      <vt:lpstr>Century Gothic</vt:lpstr>
      <vt:lpstr>Century Gothic </vt:lpstr>
      <vt:lpstr>Wingdings 2</vt:lpstr>
      <vt:lpstr>Værd at citere</vt:lpstr>
      <vt:lpstr>Er Jesus i GT?</vt:lpstr>
      <vt:lpstr>Outline</vt:lpstr>
      <vt:lpstr>Hvem er Jesus?</vt:lpstr>
      <vt:lpstr>Hvorfor, skal vi se Jesus i GT?</vt:lpstr>
      <vt:lpstr>TaNaKH. Toraen, Nevi'im og Ketuvim.</vt:lpstr>
      <vt:lpstr>Javel GT handler om Kristus, men hvordan finder jeg ham så?</vt:lpstr>
      <vt:lpstr>Hvordan kan man finde Jesus?</vt:lpstr>
      <vt:lpstr>Hvordan kan man finde Jesus?</vt:lpstr>
      <vt:lpstr>Hvordan kan man finde Jesus?</vt:lpstr>
      <vt:lpstr>Case studies!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 Mocanu Jensen</dc:creator>
  <cp:lastModifiedBy>Stefan Mocanu Jensen</cp:lastModifiedBy>
  <cp:revision>1</cp:revision>
  <dcterms:created xsi:type="dcterms:W3CDTF">2025-03-20T11:48:51Z</dcterms:created>
  <dcterms:modified xsi:type="dcterms:W3CDTF">2025-03-27T12:43:33Z</dcterms:modified>
</cp:coreProperties>
</file>